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1080" r:id="rId2"/>
    <p:sldId id="1081" r:id="rId3"/>
    <p:sldId id="1083" r:id="rId4"/>
    <p:sldId id="1082" r:id="rId5"/>
    <p:sldId id="1084" r:id="rId6"/>
  </p:sldIdLst>
  <p:sldSz cx="12192000" cy="6858000"/>
  <p:notesSz cx="6797675" cy="987266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03864"/>
    <a:srgbClr val="FFDF7F"/>
    <a:srgbClr val="FFC000"/>
    <a:srgbClr val="879EB4"/>
    <a:srgbClr val="B4C7E7"/>
    <a:srgbClr val="FADDCA"/>
    <a:srgbClr val="F6C3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349" autoAdjust="0"/>
    <p:restoredTop sz="94660"/>
  </p:normalViewPr>
  <p:slideViewPr>
    <p:cSldViewPr snapToGrid="0">
      <p:cViewPr varScale="1">
        <p:scale>
          <a:sx n="74" d="100"/>
          <a:sy n="74" d="100"/>
        </p:scale>
        <p:origin x="208" y="10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2945659" cy="49534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2F711E5F-1D72-4E3D-BDA5-CCFCE96DAFBD}" type="datetimeFigureOut">
              <a:rPr lang="es-ES" smtClean="0"/>
              <a:t>12/6/23</a:t>
            </a:fld>
            <a:endParaRPr lang="es-ES"/>
          </a:p>
        </p:txBody>
      </p:sp>
      <p:sp>
        <p:nvSpPr>
          <p:cNvPr id="4" name="Marcador de imagen de diapositiva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51220"/>
            <a:ext cx="5438140" cy="3887361"/>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1" y="9377318"/>
            <a:ext cx="2945659" cy="49534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D54067EC-DAEF-4B69-923B-6BF349E19C6D}" type="slidenum">
              <a:rPr lang="es-ES" smtClean="0"/>
              <a:t>‹Nº›</a:t>
            </a:fld>
            <a:endParaRPr lang="es-ES"/>
          </a:p>
        </p:txBody>
      </p:sp>
    </p:spTree>
    <p:extLst>
      <p:ext uri="{BB962C8B-B14F-4D97-AF65-F5344CB8AC3E}">
        <p14:creationId xmlns:p14="http://schemas.microsoft.com/office/powerpoint/2010/main" val="446439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CF0E5C9-8485-EC42-AE30-3F78066E7D51}" type="slidenum">
              <a:rPr lang="es-ES" smtClean="0"/>
              <a:t>1</a:t>
            </a:fld>
            <a:endParaRPr lang="es-ES" dirty="0"/>
          </a:p>
        </p:txBody>
      </p:sp>
    </p:spTree>
    <p:extLst>
      <p:ext uri="{BB962C8B-B14F-4D97-AF65-F5344CB8AC3E}">
        <p14:creationId xmlns:p14="http://schemas.microsoft.com/office/powerpoint/2010/main" val="152545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CF0E5C9-8485-EC42-AE30-3F78066E7D51}" type="slidenum">
              <a:rPr lang="es-ES" smtClean="0"/>
              <a:t>2</a:t>
            </a:fld>
            <a:endParaRPr lang="es-ES"/>
          </a:p>
        </p:txBody>
      </p:sp>
    </p:spTree>
    <p:extLst>
      <p:ext uri="{BB962C8B-B14F-4D97-AF65-F5344CB8AC3E}">
        <p14:creationId xmlns:p14="http://schemas.microsoft.com/office/powerpoint/2010/main" val="1548676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CF0E5C9-8485-EC42-AE30-3F78066E7D51}" type="slidenum">
              <a:rPr lang="es-ES" smtClean="0"/>
              <a:t>3</a:t>
            </a:fld>
            <a:endParaRPr lang="es-ES"/>
          </a:p>
        </p:txBody>
      </p:sp>
    </p:spTree>
    <p:extLst>
      <p:ext uri="{BB962C8B-B14F-4D97-AF65-F5344CB8AC3E}">
        <p14:creationId xmlns:p14="http://schemas.microsoft.com/office/powerpoint/2010/main" val="2862233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CF0E5C9-8485-EC42-AE30-3F78066E7D51}" type="slidenum">
              <a:rPr lang="es-ES" smtClean="0"/>
              <a:t>5</a:t>
            </a:fld>
            <a:endParaRPr lang="es-ES" dirty="0"/>
          </a:p>
        </p:txBody>
      </p:sp>
    </p:spTree>
    <p:extLst>
      <p:ext uri="{BB962C8B-B14F-4D97-AF65-F5344CB8AC3E}">
        <p14:creationId xmlns:p14="http://schemas.microsoft.com/office/powerpoint/2010/main" val="2052068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C9D0D3-2B46-434D-971A-094B9ECD78F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9AF2B59-B387-45EC-8D92-0B26D4DCB8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01A929-9A7C-40D1-8455-58C9977693A0}"/>
              </a:ext>
            </a:extLst>
          </p:cNvPr>
          <p:cNvSpPr>
            <a:spLocks noGrp="1"/>
          </p:cNvSpPr>
          <p:nvPr>
            <p:ph type="dt" sz="half" idx="10"/>
          </p:nvPr>
        </p:nvSpPr>
        <p:spPr/>
        <p:txBody>
          <a:bodyPr/>
          <a:lstStyle/>
          <a:p>
            <a:fld id="{A940E4CE-11A9-4612-B1C8-9D3D651C5C0C}" type="datetimeFigureOut">
              <a:rPr lang="es-ES" smtClean="0"/>
              <a:t>12/6/23</a:t>
            </a:fld>
            <a:endParaRPr lang="es-ES"/>
          </a:p>
        </p:txBody>
      </p:sp>
      <p:sp>
        <p:nvSpPr>
          <p:cNvPr id="5" name="Marcador de pie de página 4">
            <a:extLst>
              <a:ext uri="{FF2B5EF4-FFF2-40B4-BE49-F238E27FC236}">
                <a16:creationId xmlns:a16="http://schemas.microsoft.com/office/drawing/2014/main" id="{B9FE7EF6-5765-4F58-854F-DE0F1F0B4F8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D4D4D9-B366-41EA-889B-97C563876659}"/>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1610505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E7D15A-8D98-48AA-AFAF-C76C3FF8C9B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630436-2BC1-47D7-AF69-2955FC8F19F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36DA6A-F3B0-41BA-AF8B-27B05F88FE8E}"/>
              </a:ext>
            </a:extLst>
          </p:cNvPr>
          <p:cNvSpPr>
            <a:spLocks noGrp="1"/>
          </p:cNvSpPr>
          <p:nvPr>
            <p:ph type="dt" sz="half" idx="10"/>
          </p:nvPr>
        </p:nvSpPr>
        <p:spPr/>
        <p:txBody>
          <a:bodyPr/>
          <a:lstStyle/>
          <a:p>
            <a:fld id="{A940E4CE-11A9-4612-B1C8-9D3D651C5C0C}" type="datetimeFigureOut">
              <a:rPr lang="es-ES" smtClean="0"/>
              <a:t>12/6/23</a:t>
            </a:fld>
            <a:endParaRPr lang="es-ES"/>
          </a:p>
        </p:txBody>
      </p:sp>
      <p:sp>
        <p:nvSpPr>
          <p:cNvPr id="5" name="Marcador de pie de página 4">
            <a:extLst>
              <a:ext uri="{FF2B5EF4-FFF2-40B4-BE49-F238E27FC236}">
                <a16:creationId xmlns:a16="http://schemas.microsoft.com/office/drawing/2014/main" id="{43D36D6D-6A27-4A51-8823-43F019E4C6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120739-533C-4EA4-B6E0-DA0AE0DF74A2}"/>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284206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4B2EDF3-6546-4061-B8FC-0F7EAAFDF28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5AD19F5-0EE7-4918-933B-F184EFF487B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903956-B8D8-4219-B031-9ABC895B28D6}"/>
              </a:ext>
            </a:extLst>
          </p:cNvPr>
          <p:cNvSpPr>
            <a:spLocks noGrp="1"/>
          </p:cNvSpPr>
          <p:nvPr>
            <p:ph type="dt" sz="half" idx="10"/>
          </p:nvPr>
        </p:nvSpPr>
        <p:spPr/>
        <p:txBody>
          <a:bodyPr/>
          <a:lstStyle/>
          <a:p>
            <a:fld id="{A940E4CE-11A9-4612-B1C8-9D3D651C5C0C}" type="datetimeFigureOut">
              <a:rPr lang="es-ES" smtClean="0"/>
              <a:t>12/6/23</a:t>
            </a:fld>
            <a:endParaRPr lang="es-ES"/>
          </a:p>
        </p:txBody>
      </p:sp>
      <p:sp>
        <p:nvSpPr>
          <p:cNvPr id="5" name="Marcador de pie de página 4">
            <a:extLst>
              <a:ext uri="{FF2B5EF4-FFF2-40B4-BE49-F238E27FC236}">
                <a16:creationId xmlns:a16="http://schemas.microsoft.com/office/drawing/2014/main" id="{A20EC95D-7863-49F1-947F-D0302AC02A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D00128-9A97-4F8E-A207-2BC08BB197F8}"/>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328466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2E936F-BA21-4961-BC9B-D3AA914A8F1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C7D2AE5-3BBE-4C36-99EC-E796FBE0BE7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6616F2-D0E4-4B0C-9725-653E54E4C879}"/>
              </a:ext>
            </a:extLst>
          </p:cNvPr>
          <p:cNvSpPr>
            <a:spLocks noGrp="1"/>
          </p:cNvSpPr>
          <p:nvPr>
            <p:ph type="dt" sz="half" idx="10"/>
          </p:nvPr>
        </p:nvSpPr>
        <p:spPr/>
        <p:txBody>
          <a:bodyPr/>
          <a:lstStyle/>
          <a:p>
            <a:fld id="{A940E4CE-11A9-4612-B1C8-9D3D651C5C0C}" type="datetimeFigureOut">
              <a:rPr lang="es-ES" smtClean="0"/>
              <a:t>12/6/23</a:t>
            </a:fld>
            <a:endParaRPr lang="es-ES"/>
          </a:p>
        </p:txBody>
      </p:sp>
      <p:sp>
        <p:nvSpPr>
          <p:cNvPr id="5" name="Marcador de pie de página 4">
            <a:extLst>
              <a:ext uri="{FF2B5EF4-FFF2-40B4-BE49-F238E27FC236}">
                <a16:creationId xmlns:a16="http://schemas.microsoft.com/office/drawing/2014/main" id="{D38369C6-644E-4003-86F5-B235E2DE26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77757F-CFAF-4364-A398-F48157289455}"/>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3880593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FD1F70-9EC6-473D-BD4C-2F73882C6A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72FB489-73A1-4405-BDAD-2796B86FBE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1E4D683-77CB-4DD8-8F6D-8D20E23AE8D7}"/>
              </a:ext>
            </a:extLst>
          </p:cNvPr>
          <p:cNvSpPr>
            <a:spLocks noGrp="1"/>
          </p:cNvSpPr>
          <p:nvPr>
            <p:ph type="dt" sz="half" idx="10"/>
          </p:nvPr>
        </p:nvSpPr>
        <p:spPr/>
        <p:txBody>
          <a:bodyPr/>
          <a:lstStyle/>
          <a:p>
            <a:fld id="{A940E4CE-11A9-4612-B1C8-9D3D651C5C0C}" type="datetimeFigureOut">
              <a:rPr lang="es-ES" smtClean="0"/>
              <a:t>12/6/23</a:t>
            </a:fld>
            <a:endParaRPr lang="es-ES"/>
          </a:p>
        </p:txBody>
      </p:sp>
      <p:sp>
        <p:nvSpPr>
          <p:cNvPr id="5" name="Marcador de pie de página 4">
            <a:extLst>
              <a:ext uri="{FF2B5EF4-FFF2-40B4-BE49-F238E27FC236}">
                <a16:creationId xmlns:a16="http://schemas.microsoft.com/office/drawing/2014/main" id="{6343E754-ED37-4C7A-84B7-CDC806F7C3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68FAC36-1210-4D06-9CFD-5918A075D35E}"/>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390709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5EC78-3E89-4590-AA7B-E53E7BD930B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E38B330-0A2B-4730-8279-614810647D5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3158B73-795F-414E-ADBD-8181B52EEB8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9833738-54DB-4BC7-A3EA-00749B3FBCE1}"/>
              </a:ext>
            </a:extLst>
          </p:cNvPr>
          <p:cNvSpPr>
            <a:spLocks noGrp="1"/>
          </p:cNvSpPr>
          <p:nvPr>
            <p:ph type="dt" sz="half" idx="10"/>
          </p:nvPr>
        </p:nvSpPr>
        <p:spPr/>
        <p:txBody>
          <a:bodyPr/>
          <a:lstStyle/>
          <a:p>
            <a:fld id="{A940E4CE-11A9-4612-B1C8-9D3D651C5C0C}" type="datetimeFigureOut">
              <a:rPr lang="es-ES" smtClean="0"/>
              <a:t>12/6/23</a:t>
            </a:fld>
            <a:endParaRPr lang="es-ES"/>
          </a:p>
        </p:txBody>
      </p:sp>
      <p:sp>
        <p:nvSpPr>
          <p:cNvPr id="6" name="Marcador de pie de página 5">
            <a:extLst>
              <a:ext uri="{FF2B5EF4-FFF2-40B4-BE49-F238E27FC236}">
                <a16:creationId xmlns:a16="http://schemas.microsoft.com/office/drawing/2014/main" id="{72C23BDC-BF12-414F-8F9E-7D6E245B0C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399A56-EFC2-4556-8D61-DD878D3E638A}"/>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169745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1D9823-2B06-43FC-A1F2-1AAB30335AE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27D7DF6-DB29-425A-B6FA-B78906B5F1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997F71C-0889-4A29-89F7-AADF8005BAD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16421D3-787A-4970-8BB2-559B1EC08D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09B464-E94F-42D4-9E88-D4FAED5D04A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8CFA94-37D0-4DAC-ACEF-80A23B2FA26A}"/>
              </a:ext>
            </a:extLst>
          </p:cNvPr>
          <p:cNvSpPr>
            <a:spLocks noGrp="1"/>
          </p:cNvSpPr>
          <p:nvPr>
            <p:ph type="dt" sz="half" idx="10"/>
          </p:nvPr>
        </p:nvSpPr>
        <p:spPr/>
        <p:txBody>
          <a:bodyPr/>
          <a:lstStyle/>
          <a:p>
            <a:fld id="{A940E4CE-11A9-4612-B1C8-9D3D651C5C0C}" type="datetimeFigureOut">
              <a:rPr lang="es-ES" smtClean="0"/>
              <a:t>12/6/23</a:t>
            </a:fld>
            <a:endParaRPr lang="es-ES"/>
          </a:p>
        </p:txBody>
      </p:sp>
      <p:sp>
        <p:nvSpPr>
          <p:cNvPr id="8" name="Marcador de pie de página 7">
            <a:extLst>
              <a:ext uri="{FF2B5EF4-FFF2-40B4-BE49-F238E27FC236}">
                <a16:creationId xmlns:a16="http://schemas.microsoft.com/office/drawing/2014/main" id="{3D4465DA-C0AE-420F-8739-5FA29C4BC8A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B408FE7-55DC-499C-B3A1-89FCC271F601}"/>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3075962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6CCF53-C231-48A5-A5FC-C670CA13EA4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A7ECB1-F715-436B-9BF2-7199D9350C6B}"/>
              </a:ext>
            </a:extLst>
          </p:cNvPr>
          <p:cNvSpPr>
            <a:spLocks noGrp="1"/>
          </p:cNvSpPr>
          <p:nvPr>
            <p:ph type="dt" sz="half" idx="10"/>
          </p:nvPr>
        </p:nvSpPr>
        <p:spPr/>
        <p:txBody>
          <a:bodyPr/>
          <a:lstStyle/>
          <a:p>
            <a:fld id="{A940E4CE-11A9-4612-B1C8-9D3D651C5C0C}" type="datetimeFigureOut">
              <a:rPr lang="es-ES" smtClean="0"/>
              <a:t>12/6/23</a:t>
            </a:fld>
            <a:endParaRPr lang="es-ES"/>
          </a:p>
        </p:txBody>
      </p:sp>
      <p:sp>
        <p:nvSpPr>
          <p:cNvPr id="4" name="Marcador de pie de página 3">
            <a:extLst>
              <a:ext uri="{FF2B5EF4-FFF2-40B4-BE49-F238E27FC236}">
                <a16:creationId xmlns:a16="http://schemas.microsoft.com/office/drawing/2014/main" id="{441C5C63-0084-4DEF-98AB-DF6D5C1BD3E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1197FC4-8493-40B5-8452-CF32C09DE0B4}"/>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3997440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5D533C5-9DC8-4A84-B655-2F58ADD53883}"/>
              </a:ext>
            </a:extLst>
          </p:cNvPr>
          <p:cNvSpPr>
            <a:spLocks noGrp="1"/>
          </p:cNvSpPr>
          <p:nvPr>
            <p:ph type="dt" sz="half" idx="10"/>
          </p:nvPr>
        </p:nvSpPr>
        <p:spPr/>
        <p:txBody>
          <a:bodyPr/>
          <a:lstStyle/>
          <a:p>
            <a:fld id="{A940E4CE-11A9-4612-B1C8-9D3D651C5C0C}" type="datetimeFigureOut">
              <a:rPr lang="es-ES" smtClean="0"/>
              <a:t>12/6/23</a:t>
            </a:fld>
            <a:endParaRPr lang="es-ES"/>
          </a:p>
        </p:txBody>
      </p:sp>
      <p:sp>
        <p:nvSpPr>
          <p:cNvPr id="3" name="Marcador de pie de página 2">
            <a:extLst>
              <a:ext uri="{FF2B5EF4-FFF2-40B4-BE49-F238E27FC236}">
                <a16:creationId xmlns:a16="http://schemas.microsoft.com/office/drawing/2014/main" id="{AABE1C7C-73AC-414D-AA34-AFDA7DB188E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8B8F6D5-9AC5-421A-97F0-D88F422EA676}"/>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134929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12A83E-F9DF-4301-ADEA-5AA34570100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372FD82-5040-49EF-A846-882ED865B0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F0E19F1-2CFF-417E-B517-6EAA1898B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A651E99-6D69-4EA4-B2F8-9E8A9502A68F}"/>
              </a:ext>
            </a:extLst>
          </p:cNvPr>
          <p:cNvSpPr>
            <a:spLocks noGrp="1"/>
          </p:cNvSpPr>
          <p:nvPr>
            <p:ph type="dt" sz="half" idx="10"/>
          </p:nvPr>
        </p:nvSpPr>
        <p:spPr/>
        <p:txBody>
          <a:bodyPr/>
          <a:lstStyle/>
          <a:p>
            <a:fld id="{A940E4CE-11A9-4612-B1C8-9D3D651C5C0C}" type="datetimeFigureOut">
              <a:rPr lang="es-ES" smtClean="0"/>
              <a:t>12/6/23</a:t>
            </a:fld>
            <a:endParaRPr lang="es-ES"/>
          </a:p>
        </p:txBody>
      </p:sp>
      <p:sp>
        <p:nvSpPr>
          <p:cNvPr id="6" name="Marcador de pie de página 5">
            <a:extLst>
              <a:ext uri="{FF2B5EF4-FFF2-40B4-BE49-F238E27FC236}">
                <a16:creationId xmlns:a16="http://schemas.microsoft.com/office/drawing/2014/main" id="{E1793F72-6BDB-4EA5-B48E-0C14C044C78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45815FB-D431-4C34-A81F-C681BC1B02E8}"/>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241923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FDDCE-B912-4254-8A58-F82C57CE33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27EEED2-E7C0-4FDF-BEC4-89DFEB2135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8823425-91DA-4B50-AFE3-D767CFCCA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12B677E-06FD-492D-9BFF-3F130958D7F3}"/>
              </a:ext>
            </a:extLst>
          </p:cNvPr>
          <p:cNvSpPr>
            <a:spLocks noGrp="1"/>
          </p:cNvSpPr>
          <p:nvPr>
            <p:ph type="dt" sz="half" idx="10"/>
          </p:nvPr>
        </p:nvSpPr>
        <p:spPr/>
        <p:txBody>
          <a:bodyPr/>
          <a:lstStyle/>
          <a:p>
            <a:fld id="{A940E4CE-11A9-4612-B1C8-9D3D651C5C0C}" type="datetimeFigureOut">
              <a:rPr lang="es-ES" smtClean="0"/>
              <a:t>12/6/23</a:t>
            </a:fld>
            <a:endParaRPr lang="es-ES"/>
          </a:p>
        </p:txBody>
      </p:sp>
      <p:sp>
        <p:nvSpPr>
          <p:cNvPr id="6" name="Marcador de pie de página 5">
            <a:extLst>
              <a:ext uri="{FF2B5EF4-FFF2-40B4-BE49-F238E27FC236}">
                <a16:creationId xmlns:a16="http://schemas.microsoft.com/office/drawing/2014/main" id="{00D97485-39A1-496B-BA66-65AD8A48A3D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91F3A3-9ABB-4D48-BD9E-CC61DD9341B5}"/>
              </a:ext>
            </a:extLst>
          </p:cNvPr>
          <p:cNvSpPr>
            <a:spLocks noGrp="1"/>
          </p:cNvSpPr>
          <p:nvPr>
            <p:ph type="sldNum" sz="quarter" idx="12"/>
          </p:nvPr>
        </p:nvSpPr>
        <p:spPr/>
        <p:txBody>
          <a:bodyPr/>
          <a:lstStyle/>
          <a:p>
            <a:fld id="{E9DB0114-9AE8-47E4-849B-6A1A6E595290}" type="slidenum">
              <a:rPr lang="es-ES" smtClean="0"/>
              <a:t>‹Nº›</a:t>
            </a:fld>
            <a:endParaRPr lang="es-ES"/>
          </a:p>
        </p:txBody>
      </p:sp>
    </p:spTree>
    <p:extLst>
      <p:ext uri="{BB962C8B-B14F-4D97-AF65-F5344CB8AC3E}">
        <p14:creationId xmlns:p14="http://schemas.microsoft.com/office/powerpoint/2010/main" val="3712546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027B92B-D686-4A99-8D44-6546ED4CC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AC7A64-6AB9-4823-81F4-25DB511515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1FBD7F-B8C1-4B19-A184-0D9CA81A11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0E4CE-11A9-4612-B1C8-9D3D651C5C0C}" type="datetimeFigureOut">
              <a:rPr lang="es-ES" smtClean="0"/>
              <a:t>12/6/23</a:t>
            </a:fld>
            <a:endParaRPr lang="es-ES"/>
          </a:p>
        </p:txBody>
      </p:sp>
      <p:sp>
        <p:nvSpPr>
          <p:cNvPr id="5" name="Marcador de pie de página 4">
            <a:extLst>
              <a:ext uri="{FF2B5EF4-FFF2-40B4-BE49-F238E27FC236}">
                <a16:creationId xmlns:a16="http://schemas.microsoft.com/office/drawing/2014/main" id="{7D76B9E5-420D-4C3D-85DC-420EC79536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D1A5D00-8A1E-42E5-8FEC-AA7752DA27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0114-9AE8-47E4-849B-6A1A6E595290}" type="slidenum">
              <a:rPr lang="es-ES" smtClean="0"/>
              <a:t>‹Nº›</a:t>
            </a:fld>
            <a:endParaRPr lang="es-ES"/>
          </a:p>
        </p:txBody>
      </p:sp>
    </p:spTree>
    <p:extLst>
      <p:ext uri="{BB962C8B-B14F-4D97-AF65-F5344CB8AC3E}">
        <p14:creationId xmlns:p14="http://schemas.microsoft.com/office/powerpoint/2010/main" val="165318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F7C0CA1-C597-4279-98FE-B0ECF7908C45}"/>
              </a:ext>
            </a:extLst>
          </p:cNvPr>
          <p:cNvPicPr>
            <a:picLocks noChangeAspect="1" noChangeArrowheads="1"/>
          </p:cNvPicPr>
          <p:nvPr/>
        </p:nvPicPr>
        <p:blipFill>
          <a:blip r:embed="rId3"/>
          <a:srcRect/>
          <a:stretch/>
        </p:blipFill>
        <p:spPr bwMode="auto">
          <a:xfrm>
            <a:off x="0" y="0"/>
            <a:ext cx="12191999" cy="685799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3DAAD6A7-E1E4-9012-41B7-4D1CFB9D3997}"/>
              </a:ext>
            </a:extLst>
          </p:cNvPr>
          <p:cNvSpPr/>
          <p:nvPr/>
        </p:nvSpPr>
        <p:spPr>
          <a:xfrm>
            <a:off x="29121" y="0"/>
            <a:ext cx="12192000" cy="6858000"/>
          </a:xfrm>
          <a:prstGeom prst="rect">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Un dibujo con letras&#10;&#10;Descripción generada automáticamente con confianza baja">
            <a:extLst>
              <a:ext uri="{FF2B5EF4-FFF2-40B4-BE49-F238E27FC236}">
                <a16:creationId xmlns:a16="http://schemas.microsoft.com/office/drawing/2014/main" id="{A3CFF198-67FB-49AC-BC3A-80318117B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1471" y="2878697"/>
            <a:ext cx="5067300" cy="1181100"/>
          </a:xfrm>
          <a:prstGeom prst="rect">
            <a:avLst/>
          </a:prstGeom>
        </p:spPr>
      </p:pic>
      <p:pic>
        <p:nvPicPr>
          <p:cNvPr id="4" name="Imagen 3" descr="Texto&#10;&#10;Descripción generada automáticamente">
            <a:extLst>
              <a:ext uri="{FF2B5EF4-FFF2-40B4-BE49-F238E27FC236}">
                <a16:creationId xmlns:a16="http://schemas.microsoft.com/office/drawing/2014/main" id="{E88CAA03-8B92-6336-9D62-3B4E404F31E4}"/>
              </a:ext>
            </a:extLst>
          </p:cNvPr>
          <p:cNvPicPr>
            <a:picLocks noChangeAspect="1"/>
          </p:cNvPicPr>
          <p:nvPr/>
        </p:nvPicPr>
        <p:blipFill>
          <a:blip r:embed="rId5"/>
          <a:stretch>
            <a:fillRect/>
          </a:stretch>
        </p:blipFill>
        <p:spPr>
          <a:xfrm>
            <a:off x="5240875" y="3716110"/>
            <a:ext cx="1710249" cy="687373"/>
          </a:xfrm>
          <a:prstGeom prst="rect">
            <a:avLst/>
          </a:prstGeom>
        </p:spPr>
      </p:pic>
    </p:spTree>
    <p:extLst>
      <p:ext uri="{BB962C8B-B14F-4D97-AF65-F5344CB8AC3E}">
        <p14:creationId xmlns:p14="http://schemas.microsoft.com/office/powerpoint/2010/main" val="2545904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CF28CA-3277-A619-F08D-FAB39B0573FB}"/>
              </a:ext>
            </a:extLst>
          </p:cNvPr>
          <p:cNvSpPr/>
          <p:nvPr/>
        </p:nvSpPr>
        <p:spPr>
          <a:xfrm>
            <a:off x="7505700" y="2921001"/>
            <a:ext cx="4686300" cy="3936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050" name="Picture 2">
            <a:extLst>
              <a:ext uri="{FF2B5EF4-FFF2-40B4-BE49-F238E27FC236}">
                <a16:creationId xmlns:a16="http://schemas.microsoft.com/office/drawing/2014/main" id="{7FB459D3-BB87-4414-8614-0AA68AD2B413}"/>
              </a:ext>
            </a:extLst>
          </p:cNvPr>
          <p:cNvPicPr>
            <a:picLocks noChangeAspect="1" noChangeArrowheads="1"/>
          </p:cNvPicPr>
          <p:nvPr/>
        </p:nvPicPr>
        <p:blipFill rotWithShape="1">
          <a:blip r:embed="rId3"/>
          <a:srcRect l="17739" t="14635" r="14575" b="15727"/>
          <a:stretch/>
        </p:blipFill>
        <p:spPr bwMode="auto">
          <a:xfrm flipH="1">
            <a:off x="4477409" y="1271602"/>
            <a:ext cx="7173233" cy="4918840"/>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A2DD78F7-8C23-9C4E-A760-4D600E309FA9}"/>
              </a:ext>
            </a:extLst>
          </p:cNvPr>
          <p:cNvSpPr txBox="1"/>
          <p:nvPr/>
        </p:nvSpPr>
        <p:spPr>
          <a:xfrm>
            <a:off x="415237" y="852360"/>
            <a:ext cx="4857673" cy="1015663"/>
          </a:xfrm>
          <a:prstGeom prst="rect">
            <a:avLst/>
          </a:prstGeom>
          <a:noFill/>
          <a:ln>
            <a:noFill/>
          </a:ln>
        </p:spPr>
        <p:txBody>
          <a:bodyPr wrap="square" rtlCol="0">
            <a:spAutoFit/>
          </a:bodyPr>
          <a:lstStyle/>
          <a:p>
            <a:r>
              <a:rPr lang="es-ES_tradnl" sz="3000" b="1" dirty="0">
                <a:solidFill>
                  <a:srgbClr val="C00000"/>
                </a:solidFill>
              </a:rPr>
              <a:t>LA ANTIGUA FABRICA</a:t>
            </a:r>
          </a:p>
          <a:p>
            <a:r>
              <a:rPr lang="es-ES_tradnl" sz="3000" b="1" dirty="0">
                <a:solidFill>
                  <a:srgbClr val="C00000"/>
                </a:solidFill>
              </a:rPr>
              <a:t>DE AZÚCAR</a:t>
            </a:r>
          </a:p>
        </p:txBody>
      </p:sp>
      <p:sp>
        <p:nvSpPr>
          <p:cNvPr id="5" name="CuadroTexto 4">
            <a:extLst>
              <a:ext uri="{FF2B5EF4-FFF2-40B4-BE49-F238E27FC236}">
                <a16:creationId xmlns:a16="http://schemas.microsoft.com/office/drawing/2014/main" id="{C6CF463D-37F7-D4E6-D636-DC584376638D}"/>
              </a:ext>
            </a:extLst>
          </p:cNvPr>
          <p:cNvSpPr txBox="1"/>
          <p:nvPr/>
        </p:nvSpPr>
        <p:spPr>
          <a:xfrm>
            <a:off x="552090" y="1868023"/>
            <a:ext cx="3519577" cy="4154984"/>
          </a:xfrm>
          <a:prstGeom prst="rect">
            <a:avLst/>
          </a:prstGeom>
          <a:noFill/>
        </p:spPr>
        <p:txBody>
          <a:bodyPr wrap="square" rtlCol="0">
            <a:spAutoFit/>
          </a:bodyPr>
          <a:lstStyle/>
          <a:p>
            <a:pPr algn="just"/>
            <a:r>
              <a:rPr lang="es-ES" sz="1100" dirty="0"/>
              <a:t>Dar </a:t>
            </a:r>
            <a:r>
              <a:rPr lang="es-ES" sz="1100" dirty="0" err="1"/>
              <a:t>Soukkar</a:t>
            </a:r>
            <a:r>
              <a:rPr lang="es-ES" sz="1100" dirty="0"/>
              <a:t> en árabe significa La Fabrica de azúcar. Situado a tan solo 10 minutos del centro de Marrakech. Este es un lugar mítico que fue construida en el siglo XVI, quedando algún vestigio aun de aquella época. En 2004 fue enteramente renovado para ser escenario de los mas grandes acontecimientos que se celebran en Marrakech.</a:t>
            </a:r>
          </a:p>
          <a:p>
            <a:pPr algn="just"/>
            <a:endParaRPr lang="es-ES" sz="1100" dirty="0"/>
          </a:p>
          <a:p>
            <a:pPr algn="just"/>
            <a:r>
              <a:rPr lang="es-ES" sz="1100" dirty="0"/>
              <a:t>Se divide en varios espacios, el primero de ellos el salón principal con capacidad de 280 cubiertos con un anexo separado por puertas con capacidad de otras 100 plazas mas. Una vez traspasado este gran salón, el espacio denominado Lounge cuenta igualmente con otros 140 cubiertos. En total en la zona interior cuenta con mas de 500 cubiertos. En la terraza cuenta con espacio decorado para cenas con otros mas de 600 cubiertos sentados y 1500 en </a:t>
            </a:r>
            <a:r>
              <a:rPr lang="es-ES" sz="1100" dirty="0" err="1"/>
              <a:t>cocktail</a:t>
            </a:r>
            <a:r>
              <a:rPr lang="es-ES" sz="1100" dirty="0"/>
              <a:t> cena. </a:t>
            </a:r>
          </a:p>
          <a:p>
            <a:pPr algn="just"/>
            <a:endParaRPr lang="es-ES" sz="1100" dirty="0"/>
          </a:p>
          <a:p>
            <a:pPr lvl="0" algn="just">
              <a:defRPr/>
            </a:pPr>
            <a:r>
              <a:rPr lang="es-ES" sz="1100" dirty="0">
                <a:solidFill>
                  <a:prstClr val="black"/>
                </a:solidFill>
              </a:rPr>
              <a:t>Durante la cena se suceden diferentes espectáculos entre cantante en vivo, danzarinas del vientre, acróbatas </a:t>
            </a:r>
            <a:r>
              <a:rPr lang="es-ES" sz="1100" dirty="0" err="1">
                <a:solidFill>
                  <a:prstClr val="black"/>
                </a:solidFill>
              </a:rPr>
              <a:t>Gnaouas</a:t>
            </a:r>
            <a:r>
              <a:rPr lang="es-ES" sz="1100" dirty="0">
                <a:solidFill>
                  <a:prstClr val="black"/>
                </a:solidFill>
              </a:rPr>
              <a:t> o Tribus africanas.</a:t>
            </a:r>
          </a:p>
          <a:p>
            <a:pPr lvl="0" algn="just">
              <a:defRPr/>
            </a:pPr>
            <a:endParaRPr lang="es-ES" sz="1100" dirty="0">
              <a:solidFill>
                <a:prstClr val="black"/>
              </a:solidFill>
            </a:endParaRPr>
          </a:p>
          <a:p>
            <a:pPr lvl="0" algn="just">
              <a:defRPr/>
            </a:pPr>
            <a:r>
              <a:rPr lang="es-ES" sz="1100" dirty="0">
                <a:solidFill>
                  <a:prstClr val="black"/>
                </a:solidFill>
              </a:rPr>
              <a:t>Su cocina cuenta con el mas puro estilo marroquí con nuevos sabores y presentaciones además de la mas refinada cocina internacional.</a:t>
            </a:r>
          </a:p>
        </p:txBody>
      </p:sp>
    </p:spTree>
    <p:extLst>
      <p:ext uri="{BB962C8B-B14F-4D97-AF65-F5344CB8AC3E}">
        <p14:creationId xmlns:p14="http://schemas.microsoft.com/office/powerpoint/2010/main" val="3776660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104EEA6-3FB9-EAC1-AB72-E2BECDE6D367}"/>
              </a:ext>
            </a:extLst>
          </p:cNvPr>
          <p:cNvSpPr/>
          <p:nvPr/>
        </p:nvSpPr>
        <p:spPr>
          <a:xfrm>
            <a:off x="7300748" y="269762"/>
            <a:ext cx="4686300" cy="3936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050" name="Picture 2">
            <a:extLst>
              <a:ext uri="{FF2B5EF4-FFF2-40B4-BE49-F238E27FC236}">
                <a16:creationId xmlns:a16="http://schemas.microsoft.com/office/drawing/2014/main" id="{7FB459D3-BB87-4414-8614-0AA68AD2B413}"/>
              </a:ext>
            </a:extLst>
          </p:cNvPr>
          <p:cNvPicPr>
            <a:picLocks noChangeAspect="1" noChangeArrowheads="1"/>
          </p:cNvPicPr>
          <p:nvPr/>
        </p:nvPicPr>
        <p:blipFill rotWithShape="1">
          <a:blip r:embed="rId3"/>
          <a:srcRect l="17147" t="40912" r="11554" b="11610"/>
          <a:stretch/>
        </p:blipFill>
        <p:spPr bwMode="auto">
          <a:xfrm flipH="1">
            <a:off x="4669334" y="966983"/>
            <a:ext cx="6873689" cy="4577192"/>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A2DD78F7-8C23-9C4E-A760-4D600E309FA9}"/>
              </a:ext>
            </a:extLst>
          </p:cNvPr>
          <p:cNvSpPr txBox="1"/>
          <p:nvPr/>
        </p:nvSpPr>
        <p:spPr>
          <a:xfrm>
            <a:off x="648977" y="1338604"/>
            <a:ext cx="5124373" cy="1077218"/>
          </a:xfrm>
          <a:prstGeom prst="rect">
            <a:avLst/>
          </a:prstGeom>
          <a:noFill/>
          <a:ln>
            <a:noFill/>
          </a:ln>
        </p:spPr>
        <p:txBody>
          <a:bodyPr wrap="square" rtlCol="0">
            <a:spAutoFit/>
          </a:bodyPr>
          <a:lstStyle/>
          <a:p>
            <a:r>
              <a:rPr lang="es-ES_tradnl" sz="3200" b="1" dirty="0">
                <a:solidFill>
                  <a:srgbClr val="C00000"/>
                </a:solidFill>
              </a:rPr>
              <a:t>ARTESANOS DE LA</a:t>
            </a:r>
          </a:p>
          <a:p>
            <a:r>
              <a:rPr lang="es-ES_tradnl" sz="3200" b="1" dirty="0">
                <a:solidFill>
                  <a:srgbClr val="C00000"/>
                </a:solidFill>
              </a:rPr>
              <a:t>COCINA UNIVERSAL</a:t>
            </a:r>
          </a:p>
        </p:txBody>
      </p:sp>
      <p:sp>
        <p:nvSpPr>
          <p:cNvPr id="6" name="CuadroTexto 5">
            <a:extLst>
              <a:ext uri="{FF2B5EF4-FFF2-40B4-BE49-F238E27FC236}">
                <a16:creationId xmlns:a16="http://schemas.microsoft.com/office/drawing/2014/main" id="{6C89EFD5-C782-A27B-4F42-7A7A994FA09A}"/>
              </a:ext>
            </a:extLst>
          </p:cNvPr>
          <p:cNvSpPr txBox="1"/>
          <p:nvPr/>
        </p:nvSpPr>
        <p:spPr>
          <a:xfrm>
            <a:off x="648977" y="2437328"/>
            <a:ext cx="3802253" cy="3139321"/>
          </a:xfrm>
          <a:prstGeom prst="rect">
            <a:avLst/>
          </a:prstGeom>
          <a:noFill/>
        </p:spPr>
        <p:txBody>
          <a:bodyPr wrap="square">
            <a:spAutoFit/>
          </a:bodyPr>
          <a:lstStyle/>
          <a:p>
            <a:pPr lvl="0" algn="just">
              <a:defRPr/>
            </a:pPr>
            <a:r>
              <a:rPr lang="es-ES" sz="1100" b="1" dirty="0">
                <a:solidFill>
                  <a:prstClr val="black"/>
                </a:solidFill>
              </a:rPr>
              <a:t>MENÚ INTERNACIONAL</a:t>
            </a:r>
          </a:p>
          <a:p>
            <a:pPr marL="171450" lvl="0" indent="-171450" algn="just">
              <a:buFont typeface="Arial" panose="020B0604020202020204" pitchFamily="34" charset="0"/>
              <a:buChar char="•"/>
              <a:defRPr/>
            </a:pPr>
            <a:r>
              <a:rPr lang="es-ES" sz="1100" i="1" dirty="0">
                <a:solidFill>
                  <a:prstClr val="black"/>
                </a:solidFill>
              </a:rPr>
              <a:t>Plato sobre brioche </a:t>
            </a:r>
            <a:r>
              <a:rPr lang="es-ES" sz="1100" i="1" dirty="0" err="1">
                <a:solidFill>
                  <a:prstClr val="black"/>
                </a:solidFill>
              </a:rPr>
              <a:t>focaccia</a:t>
            </a:r>
            <a:r>
              <a:rPr lang="es-ES" sz="1100" i="1" dirty="0">
                <a:solidFill>
                  <a:prstClr val="black"/>
                </a:solidFill>
              </a:rPr>
              <a:t> con tomate y aceitunas </a:t>
            </a:r>
          </a:p>
          <a:p>
            <a:pPr marL="171450" lvl="0" indent="-171450" algn="just">
              <a:buFont typeface="Arial" panose="020B0604020202020204" pitchFamily="34" charset="0"/>
              <a:buChar char="•"/>
              <a:defRPr/>
            </a:pPr>
            <a:r>
              <a:rPr lang="es-ES" sz="1100" i="1" dirty="0">
                <a:solidFill>
                  <a:prstClr val="black"/>
                </a:solidFill>
              </a:rPr>
              <a:t>Filete de salmón con pure de guisantes, jardín de verduras y mantequilla al azafrán o Filete de pollo a baja temperatura a la manera del Tigre que llora.</a:t>
            </a:r>
            <a:endParaRPr lang="es-ES" sz="1100" i="1" dirty="0"/>
          </a:p>
          <a:p>
            <a:pPr marL="171450" lvl="0" indent="-171450" algn="just">
              <a:buFont typeface="Arial" panose="020B0604020202020204" pitchFamily="34" charset="0"/>
              <a:buChar char="•"/>
              <a:defRPr/>
            </a:pPr>
            <a:r>
              <a:rPr lang="es-ES" sz="1100" i="1" dirty="0">
                <a:solidFill>
                  <a:prstClr val="black"/>
                </a:solidFill>
              </a:rPr>
              <a:t>Crocante </a:t>
            </a:r>
            <a:r>
              <a:rPr lang="es-ES" sz="1100" i="1" dirty="0" err="1">
                <a:solidFill>
                  <a:prstClr val="black"/>
                </a:solidFill>
              </a:rPr>
              <a:t>Amlou</a:t>
            </a:r>
            <a:r>
              <a:rPr lang="es-ES" sz="1100" i="1" dirty="0">
                <a:solidFill>
                  <a:prstClr val="black"/>
                </a:solidFill>
              </a:rPr>
              <a:t> con nueces y chocolate especiado</a:t>
            </a:r>
          </a:p>
          <a:p>
            <a:pPr lvl="0" algn="just">
              <a:defRPr/>
            </a:pPr>
            <a:endParaRPr lang="es-ES" sz="1100" i="1" dirty="0">
              <a:solidFill>
                <a:prstClr val="black"/>
              </a:solidFill>
            </a:endParaRPr>
          </a:p>
          <a:p>
            <a:pPr lvl="0" algn="just">
              <a:defRPr/>
            </a:pPr>
            <a:r>
              <a:rPr lang="es-ES" sz="1100" b="1" dirty="0">
                <a:solidFill>
                  <a:prstClr val="black"/>
                </a:solidFill>
              </a:rPr>
              <a:t>MENÚ MARROQUÍ</a:t>
            </a:r>
          </a:p>
          <a:p>
            <a:pPr marL="171450" lvl="0" indent="-171450" algn="just">
              <a:buFont typeface="Arial" panose="020B0604020202020204" pitchFamily="34" charset="0"/>
              <a:buChar char="•"/>
              <a:defRPr/>
            </a:pPr>
            <a:r>
              <a:rPr lang="es-ES" sz="1100" i="1" dirty="0">
                <a:solidFill>
                  <a:prstClr val="black"/>
                </a:solidFill>
              </a:rPr>
              <a:t>Surtido de ensaladas marroquíes</a:t>
            </a:r>
          </a:p>
          <a:p>
            <a:pPr marL="171450" lvl="0" indent="-171450" algn="just">
              <a:buFont typeface="Arial" panose="020B0604020202020204" pitchFamily="34" charset="0"/>
              <a:buChar char="•"/>
              <a:defRPr/>
            </a:pPr>
            <a:r>
              <a:rPr lang="es-ES" sz="1100" i="1" dirty="0">
                <a:solidFill>
                  <a:prstClr val="black"/>
                </a:solidFill>
              </a:rPr>
              <a:t>Variedad de </a:t>
            </a:r>
            <a:r>
              <a:rPr lang="es-ES" sz="1100" i="1" dirty="0" err="1">
                <a:solidFill>
                  <a:prstClr val="black"/>
                </a:solidFill>
              </a:rPr>
              <a:t>Briouats</a:t>
            </a:r>
            <a:r>
              <a:rPr lang="es-ES" sz="1100" i="1" dirty="0">
                <a:solidFill>
                  <a:prstClr val="black"/>
                </a:solidFill>
              </a:rPr>
              <a:t> (carne, queso y verdura)</a:t>
            </a:r>
          </a:p>
          <a:p>
            <a:pPr marL="171450" lvl="0" indent="-171450" algn="just">
              <a:buFont typeface="Arial" panose="020B0604020202020204" pitchFamily="34" charset="0"/>
              <a:buChar char="•"/>
              <a:defRPr/>
            </a:pPr>
            <a:r>
              <a:rPr lang="es-ES" sz="1100" i="1" dirty="0" err="1">
                <a:solidFill>
                  <a:prstClr val="black"/>
                </a:solidFill>
              </a:rPr>
              <a:t>Tagine</a:t>
            </a:r>
            <a:r>
              <a:rPr lang="es-ES" sz="1100" i="1" dirty="0">
                <a:solidFill>
                  <a:prstClr val="black"/>
                </a:solidFill>
              </a:rPr>
              <a:t> de cordero con tomates confitados, cebollas caramelizadas y pasas o Ternera con ciruelas pasas y albaricoque. </a:t>
            </a:r>
          </a:p>
          <a:p>
            <a:pPr marL="171450" indent="-171450" algn="just">
              <a:buFont typeface="Arial" panose="020B0604020202020204" pitchFamily="34" charset="0"/>
              <a:buChar char="•"/>
              <a:defRPr/>
            </a:pPr>
            <a:r>
              <a:rPr lang="es-ES" sz="1100" i="1" dirty="0">
                <a:solidFill>
                  <a:prstClr val="black"/>
                </a:solidFill>
              </a:rPr>
              <a:t>Crocante </a:t>
            </a:r>
            <a:r>
              <a:rPr lang="es-ES" sz="1100" i="1" dirty="0" err="1">
                <a:solidFill>
                  <a:prstClr val="black"/>
                </a:solidFill>
              </a:rPr>
              <a:t>Amlou</a:t>
            </a:r>
            <a:r>
              <a:rPr lang="es-ES" sz="1100" i="1" dirty="0">
                <a:solidFill>
                  <a:prstClr val="black"/>
                </a:solidFill>
              </a:rPr>
              <a:t> con nueces y chocolate especiado</a:t>
            </a:r>
          </a:p>
          <a:p>
            <a:pPr lvl="0" algn="just">
              <a:defRPr/>
            </a:pPr>
            <a:endParaRPr lang="es-ES" sz="1100" i="1" dirty="0">
              <a:solidFill>
                <a:prstClr val="black"/>
              </a:solidFill>
            </a:endParaRPr>
          </a:p>
          <a:p>
            <a:pPr lvl="0" algn="just">
              <a:defRPr/>
            </a:pPr>
            <a:r>
              <a:rPr lang="es-ES" sz="1100" dirty="0">
                <a:solidFill>
                  <a:prstClr val="black"/>
                </a:solidFill>
              </a:rPr>
              <a:t>Tras la cena, tendrán un lugar para tomar copas con una orquesta internacional y barra libre para más tarde, a diferentes horarios, trasladarse al hotel.</a:t>
            </a:r>
          </a:p>
        </p:txBody>
      </p:sp>
    </p:spTree>
    <p:extLst>
      <p:ext uri="{BB962C8B-B14F-4D97-AF65-F5344CB8AC3E}">
        <p14:creationId xmlns:p14="http://schemas.microsoft.com/office/powerpoint/2010/main" val="1957571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4664AAB-1FD9-4495-D91F-E477EF2A3D4D}"/>
              </a:ext>
            </a:extLst>
          </p:cNvPr>
          <p:cNvSpPr/>
          <p:nvPr/>
        </p:nvSpPr>
        <p:spPr>
          <a:xfrm>
            <a:off x="7505700" y="0"/>
            <a:ext cx="4686300" cy="3936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BED52550-4908-4CAA-9617-B89E9DF58700}"/>
              </a:ext>
            </a:extLst>
          </p:cNvPr>
          <p:cNvPicPr>
            <a:picLocks noChangeAspect="1"/>
          </p:cNvPicPr>
          <p:nvPr/>
        </p:nvPicPr>
        <p:blipFill rotWithShape="1">
          <a:blip r:embed="rId2"/>
          <a:srcRect l="6937" t="9848" r="117" b="5744"/>
          <a:stretch/>
        </p:blipFill>
        <p:spPr>
          <a:xfrm>
            <a:off x="4177527" y="920399"/>
            <a:ext cx="7022720" cy="4249032"/>
          </a:xfrm>
          <a:prstGeom prst="rect">
            <a:avLst/>
          </a:prstGeom>
        </p:spPr>
      </p:pic>
      <p:pic>
        <p:nvPicPr>
          <p:cNvPr id="4" name="Imagen 3">
            <a:extLst>
              <a:ext uri="{FF2B5EF4-FFF2-40B4-BE49-F238E27FC236}">
                <a16:creationId xmlns:a16="http://schemas.microsoft.com/office/drawing/2014/main" id="{29550137-91B4-9BBD-25C5-9EDB242249A8}"/>
              </a:ext>
            </a:extLst>
          </p:cNvPr>
          <p:cNvPicPr>
            <a:picLocks noChangeAspect="1"/>
          </p:cNvPicPr>
          <p:nvPr/>
        </p:nvPicPr>
        <p:blipFill rotWithShape="1">
          <a:blip r:embed="rId3"/>
          <a:srcRect l="6258" t="31287" r="1042" b="16570"/>
          <a:stretch/>
        </p:blipFill>
        <p:spPr>
          <a:xfrm>
            <a:off x="1103433" y="2631480"/>
            <a:ext cx="6148187" cy="3458350"/>
          </a:xfrm>
          <a:prstGeom prst="rect">
            <a:avLst/>
          </a:prstGeom>
        </p:spPr>
      </p:pic>
      <p:sp>
        <p:nvSpPr>
          <p:cNvPr id="5" name="Rectángulo 4">
            <a:extLst>
              <a:ext uri="{FF2B5EF4-FFF2-40B4-BE49-F238E27FC236}">
                <a16:creationId xmlns:a16="http://schemas.microsoft.com/office/drawing/2014/main" id="{6A6E8F5F-4064-17C8-0418-77C279F75BAC}"/>
              </a:ext>
            </a:extLst>
          </p:cNvPr>
          <p:cNvSpPr/>
          <p:nvPr/>
        </p:nvSpPr>
        <p:spPr>
          <a:xfrm>
            <a:off x="1680683" y="2249214"/>
            <a:ext cx="705165" cy="7124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448483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F7C0CA1-C597-4279-98FE-B0ECF7908C45}"/>
              </a:ext>
            </a:extLst>
          </p:cNvPr>
          <p:cNvPicPr>
            <a:picLocks noChangeAspect="1" noChangeArrowheads="1"/>
          </p:cNvPicPr>
          <p:nvPr/>
        </p:nvPicPr>
        <p:blipFill>
          <a:blip r:embed="rId3"/>
          <a:srcRect/>
          <a:stretch/>
        </p:blipFill>
        <p:spPr bwMode="auto">
          <a:xfrm>
            <a:off x="0" y="0"/>
            <a:ext cx="12191999" cy="685799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3DAAD6A7-E1E4-9012-41B7-4D1CFB9D3997}"/>
              </a:ext>
            </a:extLst>
          </p:cNvPr>
          <p:cNvSpPr/>
          <p:nvPr/>
        </p:nvSpPr>
        <p:spPr>
          <a:xfrm>
            <a:off x="29121" y="0"/>
            <a:ext cx="12192000" cy="6858000"/>
          </a:xfrm>
          <a:prstGeom prst="rect">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descr="Texto&#10;&#10;Descripción generada automáticamente">
            <a:extLst>
              <a:ext uri="{FF2B5EF4-FFF2-40B4-BE49-F238E27FC236}">
                <a16:creationId xmlns:a16="http://schemas.microsoft.com/office/drawing/2014/main" id="{20DB1A33-8E8D-AFAA-2AC2-3D2C707F9E82}"/>
              </a:ext>
            </a:extLst>
          </p:cNvPr>
          <p:cNvPicPr>
            <a:picLocks noChangeAspect="1"/>
          </p:cNvPicPr>
          <p:nvPr/>
        </p:nvPicPr>
        <p:blipFill>
          <a:blip r:embed="rId4"/>
          <a:stretch>
            <a:fillRect/>
          </a:stretch>
        </p:blipFill>
        <p:spPr>
          <a:xfrm>
            <a:off x="5269996" y="5826940"/>
            <a:ext cx="1710249" cy="687373"/>
          </a:xfrm>
          <a:prstGeom prst="rect">
            <a:avLst/>
          </a:prstGeom>
        </p:spPr>
      </p:pic>
    </p:spTree>
    <p:extLst>
      <p:ext uri="{BB962C8B-B14F-4D97-AF65-F5344CB8AC3E}">
        <p14:creationId xmlns:p14="http://schemas.microsoft.com/office/powerpoint/2010/main" val="113643877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TotalTime>
  <Words>322</Words>
  <Application>Microsoft Macintosh PowerPoint</Application>
  <PresentationFormat>Panorámica</PresentationFormat>
  <Paragraphs>27</Paragraphs>
  <Slides>5</Slides>
  <Notes>4</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vt:i4>
      </vt:variant>
    </vt:vector>
  </HeadingPairs>
  <TitlesOfParts>
    <vt:vector size="9"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Marketing Luxotour</dc:creator>
  <cp:lastModifiedBy>Ana Florencia Fillol Porro</cp:lastModifiedBy>
  <cp:revision>102</cp:revision>
  <dcterms:created xsi:type="dcterms:W3CDTF">2020-03-16T12:01:19Z</dcterms:created>
  <dcterms:modified xsi:type="dcterms:W3CDTF">2023-06-12T08:20:49Z</dcterms:modified>
</cp:coreProperties>
</file>